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66D10-39C3-4B0C-81C3-A2C9A1E0D112}" type="doc">
      <dgm:prSet loTypeId="urn:microsoft.com/office/officeart/2005/8/layout/cycle2" loCatId="cycl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EF8512-6DBA-42C0-88A9-0F98A1951195}">
      <dgm:prSet phldrT="[Text]"/>
      <dgm:spPr/>
      <dgm:t>
        <a:bodyPr/>
        <a:lstStyle/>
        <a:p>
          <a:r>
            <a:rPr lang="en-US" dirty="0" smtClean="0"/>
            <a:t>Vision</a:t>
          </a:r>
          <a:r>
            <a:rPr lang="en-US" baseline="0" dirty="0" smtClean="0"/>
            <a:t> for </a:t>
          </a:r>
          <a:r>
            <a:rPr lang="en-US" i="1" baseline="0" dirty="0" smtClean="0"/>
            <a:t>my</a:t>
          </a:r>
          <a:r>
            <a:rPr lang="en-US" baseline="0" dirty="0" smtClean="0"/>
            <a:t>self</a:t>
          </a:r>
          <a:endParaRPr lang="en-US" dirty="0"/>
        </a:p>
      </dgm:t>
    </dgm:pt>
    <dgm:pt modelId="{50CBFBC4-3804-4C4B-A0F8-B3F9B2D64E95}" type="parTrans" cxnId="{D154E2E6-574A-4956-989F-34910C117030}">
      <dgm:prSet/>
      <dgm:spPr/>
      <dgm:t>
        <a:bodyPr/>
        <a:lstStyle/>
        <a:p>
          <a:endParaRPr lang="en-US"/>
        </a:p>
      </dgm:t>
    </dgm:pt>
    <dgm:pt modelId="{2BA1ACFF-736E-4FC9-8D9A-BCC59788A8F4}" type="sibTrans" cxnId="{D154E2E6-574A-4956-989F-34910C117030}">
      <dgm:prSet/>
      <dgm:spPr/>
      <dgm:t>
        <a:bodyPr/>
        <a:lstStyle/>
        <a:p>
          <a:endParaRPr lang="en-US"/>
        </a:p>
      </dgm:t>
    </dgm:pt>
    <dgm:pt modelId="{BFC18EFE-B9D0-4D24-8C06-B87BC280798B}">
      <dgm:prSet phldrT="[Text]"/>
      <dgm:spPr/>
      <dgm:t>
        <a:bodyPr/>
        <a:lstStyle/>
        <a:p>
          <a:r>
            <a:rPr lang="en-US" dirty="0" smtClean="0"/>
            <a:t>Listener</a:t>
          </a:r>
          <a:endParaRPr lang="en-US" dirty="0"/>
        </a:p>
      </dgm:t>
    </dgm:pt>
    <dgm:pt modelId="{75031B7A-8B14-4366-8A40-D36BF3F4C2BD}" type="parTrans" cxnId="{45B24454-4E20-4E81-9B09-3864E0929FA2}">
      <dgm:prSet/>
      <dgm:spPr/>
      <dgm:t>
        <a:bodyPr/>
        <a:lstStyle/>
        <a:p>
          <a:endParaRPr lang="en-US"/>
        </a:p>
      </dgm:t>
    </dgm:pt>
    <dgm:pt modelId="{560FA6AA-D847-459D-9C78-1006410967B6}" type="sibTrans" cxnId="{45B24454-4E20-4E81-9B09-3864E0929FA2}">
      <dgm:prSet/>
      <dgm:spPr/>
      <dgm:t>
        <a:bodyPr/>
        <a:lstStyle/>
        <a:p>
          <a:endParaRPr lang="en-US"/>
        </a:p>
      </dgm:t>
    </dgm:pt>
    <dgm:pt modelId="{E5F3ECF6-E178-48FA-B1D8-FFE868083851}">
      <dgm:prSet phldrT="[Text]"/>
      <dgm:spPr/>
      <dgm:t>
        <a:bodyPr/>
        <a:lstStyle/>
        <a:p>
          <a:r>
            <a:rPr lang="en-US" dirty="0" smtClean="0"/>
            <a:t>Optimism</a:t>
          </a:r>
          <a:endParaRPr lang="en-US" dirty="0"/>
        </a:p>
      </dgm:t>
    </dgm:pt>
    <dgm:pt modelId="{39439687-754F-4B3B-97C8-8383858882E2}" type="parTrans" cxnId="{A070BA18-7E79-400F-AA7F-4F699B998879}">
      <dgm:prSet/>
      <dgm:spPr/>
      <dgm:t>
        <a:bodyPr/>
        <a:lstStyle/>
        <a:p>
          <a:endParaRPr lang="en-US"/>
        </a:p>
      </dgm:t>
    </dgm:pt>
    <dgm:pt modelId="{321FE3F3-938E-40F5-AE35-3BA6D0F2A373}" type="sibTrans" cxnId="{A070BA18-7E79-400F-AA7F-4F699B998879}">
      <dgm:prSet/>
      <dgm:spPr/>
      <dgm:t>
        <a:bodyPr/>
        <a:lstStyle/>
        <a:p>
          <a:endParaRPr lang="en-US"/>
        </a:p>
      </dgm:t>
    </dgm:pt>
    <dgm:pt modelId="{8EBF34D3-176A-4C8F-93B1-1D8AC4E22E37}">
      <dgm:prSet/>
      <dgm:spPr/>
      <dgm:t>
        <a:bodyPr/>
        <a:lstStyle/>
        <a:p>
          <a:r>
            <a:rPr lang="en-US" dirty="0" smtClean="0"/>
            <a:t>Leader</a:t>
          </a:r>
          <a:endParaRPr lang="en-US" dirty="0"/>
        </a:p>
      </dgm:t>
    </dgm:pt>
    <dgm:pt modelId="{AEEA1FE8-F418-43FF-9DB2-C19ED3B9BBDF}" type="parTrans" cxnId="{4F932053-A4FD-44B5-96A0-A5DCD2B25AB0}">
      <dgm:prSet/>
      <dgm:spPr/>
      <dgm:t>
        <a:bodyPr/>
        <a:lstStyle/>
        <a:p>
          <a:endParaRPr lang="en-US"/>
        </a:p>
      </dgm:t>
    </dgm:pt>
    <dgm:pt modelId="{2197F8F2-2180-4EEE-8459-17373E0D7797}" type="sibTrans" cxnId="{4F932053-A4FD-44B5-96A0-A5DCD2B25AB0}">
      <dgm:prSet/>
      <dgm:spPr/>
      <dgm:t>
        <a:bodyPr/>
        <a:lstStyle/>
        <a:p>
          <a:endParaRPr lang="en-US"/>
        </a:p>
      </dgm:t>
    </dgm:pt>
    <dgm:pt modelId="{307E8FB9-2CA4-4FAE-B649-D5C96D46312B}" type="pres">
      <dgm:prSet presAssocID="{D1A66D10-39C3-4B0C-81C3-A2C9A1E0D1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C029F2-FB45-4C9A-A404-93329612D3F3}" type="pres">
      <dgm:prSet presAssocID="{FFEF8512-6DBA-42C0-88A9-0F98A1951195}" presName="node" presStyleLbl="node1" presStyleIdx="0" presStyleCnt="4" custScaleX="88373" custScaleY="55508" custRadScaleRad="145686" custRadScaleInc="-175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D3E07-CAC8-4093-A54F-A0EFA3C9A518}" type="pres">
      <dgm:prSet presAssocID="{2BA1ACFF-736E-4FC9-8D9A-BCC59788A8F4}" presName="sibTrans" presStyleLbl="sibTrans2D1" presStyleIdx="0" presStyleCnt="4" custLinFactNeighborX="73777" custLinFactNeighborY="-57811"/>
      <dgm:spPr/>
      <dgm:t>
        <a:bodyPr/>
        <a:lstStyle/>
        <a:p>
          <a:endParaRPr lang="en-US"/>
        </a:p>
      </dgm:t>
    </dgm:pt>
    <dgm:pt modelId="{A99EE3C3-ECDC-43C5-84A0-DE0CC1B8E1E7}" type="pres">
      <dgm:prSet presAssocID="{2BA1ACFF-736E-4FC9-8D9A-BCC59788A8F4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2091E1E9-8E08-4ED9-97D2-65D50AD3180D}" type="pres">
      <dgm:prSet presAssocID="{BFC18EFE-B9D0-4D24-8C06-B87BC280798B}" presName="node" presStyleLbl="node1" presStyleIdx="1" presStyleCnt="4" custScaleX="65443" custScaleY="61121" custRadScaleRad="20440" custRadScaleInc="311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8705D-853B-4E84-80E3-99B9A6E00350}" type="pres">
      <dgm:prSet presAssocID="{560FA6AA-D847-459D-9C78-1006410967B6}" presName="sibTrans" presStyleLbl="sibTrans2D1" presStyleIdx="1" presStyleCnt="4" custScaleX="181355" custScaleY="106539" custLinFactNeighborX="54984" custLinFactNeighborY="42472"/>
      <dgm:spPr/>
      <dgm:t>
        <a:bodyPr/>
        <a:lstStyle/>
        <a:p>
          <a:endParaRPr lang="en-US"/>
        </a:p>
      </dgm:t>
    </dgm:pt>
    <dgm:pt modelId="{753E8BD1-9440-4F23-92EA-759134BBA3E3}" type="pres">
      <dgm:prSet presAssocID="{560FA6AA-D847-459D-9C78-1006410967B6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83D04F5-EDEC-482A-889E-1A3ECE5FA00C}" type="pres">
      <dgm:prSet presAssocID="{8EBF34D3-176A-4C8F-93B1-1D8AC4E22E37}" presName="node" presStyleLbl="node1" presStyleIdx="2" presStyleCnt="4" custScaleX="66744" custScaleY="55504" custRadScaleRad="159144" custRadScaleInc="1026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9AB658-577F-480A-97B5-2F9B3762A2F9}" type="pres">
      <dgm:prSet presAssocID="{2197F8F2-2180-4EEE-8459-17373E0D7797}" presName="sibTrans" presStyleLbl="sibTrans2D1" presStyleIdx="2" presStyleCnt="4" custScaleX="165431" custLinFactNeighborX="-68132" custLinFactNeighborY="37885"/>
      <dgm:spPr/>
      <dgm:t>
        <a:bodyPr/>
        <a:lstStyle/>
        <a:p>
          <a:endParaRPr lang="en-US"/>
        </a:p>
      </dgm:t>
    </dgm:pt>
    <dgm:pt modelId="{420F7319-9725-4453-9F72-6F3297EF7232}" type="pres">
      <dgm:prSet presAssocID="{2197F8F2-2180-4EEE-8459-17373E0D779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2E6BEBC-BED3-4EB2-8F42-6F2F5CDA9D4D}" type="pres">
      <dgm:prSet presAssocID="{E5F3ECF6-E178-48FA-B1D8-FFE868083851}" presName="node" presStyleLbl="node1" presStyleIdx="3" presStyleCnt="4" custScaleX="56805" custScaleY="59823" custRadScaleRad="191859" custRadScaleInc="-23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460B13-6AF4-4EC4-B009-7561E8DE2990}" type="pres">
      <dgm:prSet presAssocID="{321FE3F3-938E-40F5-AE35-3BA6D0F2A373}" presName="sibTrans" presStyleLbl="sibTrans2D1" presStyleIdx="3" presStyleCnt="4" custScaleX="159631" custLinFactNeighborX="-83211" custLinFactNeighborY="-45681"/>
      <dgm:spPr/>
      <dgm:t>
        <a:bodyPr/>
        <a:lstStyle/>
        <a:p>
          <a:endParaRPr lang="en-US"/>
        </a:p>
      </dgm:t>
    </dgm:pt>
    <dgm:pt modelId="{BCFA3AE1-581D-4875-B6DA-61ABFE984833}" type="pres">
      <dgm:prSet presAssocID="{321FE3F3-938E-40F5-AE35-3BA6D0F2A373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A24D2646-2982-4ACF-AB04-FC1C5336A96B}" type="presOf" srcId="{321FE3F3-938E-40F5-AE35-3BA6D0F2A373}" destId="{74460B13-6AF4-4EC4-B009-7561E8DE2990}" srcOrd="0" destOrd="0" presId="urn:microsoft.com/office/officeart/2005/8/layout/cycle2"/>
    <dgm:cxn modelId="{C19C1906-1FE9-4BA9-AF3B-D2FE52D35865}" type="presOf" srcId="{2197F8F2-2180-4EEE-8459-17373E0D7797}" destId="{420F7319-9725-4453-9F72-6F3297EF7232}" srcOrd="1" destOrd="0" presId="urn:microsoft.com/office/officeart/2005/8/layout/cycle2"/>
    <dgm:cxn modelId="{5EA65736-9231-4F07-BF72-991E5CA824FE}" type="presOf" srcId="{E5F3ECF6-E178-48FA-B1D8-FFE868083851}" destId="{82E6BEBC-BED3-4EB2-8F42-6F2F5CDA9D4D}" srcOrd="0" destOrd="0" presId="urn:microsoft.com/office/officeart/2005/8/layout/cycle2"/>
    <dgm:cxn modelId="{EB4A2F3C-ABA0-454A-BE33-FC0C2BBE6E96}" type="presOf" srcId="{2BA1ACFF-736E-4FC9-8D9A-BCC59788A8F4}" destId="{DADD3E07-CAC8-4093-A54F-A0EFA3C9A518}" srcOrd="0" destOrd="0" presId="urn:microsoft.com/office/officeart/2005/8/layout/cycle2"/>
    <dgm:cxn modelId="{D154E2E6-574A-4956-989F-34910C117030}" srcId="{D1A66D10-39C3-4B0C-81C3-A2C9A1E0D112}" destId="{FFEF8512-6DBA-42C0-88A9-0F98A1951195}" srcOrd="0" destOrd="0" parTransId="{50CBFBC4-3804-4C4B-A0F8-B3F9B2D64E95}" sibTransId="{2BA1ACFF-736E-4FC9-8D9A-BCC59788A8F4}"/>
    <dgm:cxn modelId="{4F932053-A4FD-44B5-96A0-A5DCD2B25AB0}" srcId="{D1A66D10-39C3-4B0C-81C3-A2C9A1E0D112}" destId="{8EBF34D3-176A-4C8F-93B1-1D8AC4E22E37}" srcOrd="2" destOrd="0" parTransId="{AEEA1FE8-F418-43FF-9DB2-C19ED3B9BBDF}" sibTransId="{2197F8F2-2180-4EEE-8459-17373E0D7797}"/>
    <dgm:cxn modelId="{A0919269-B7AE-4149-BBE5-0F7F897EE854}" type="presOf" srcId="{FFEF8512-6DBA-42C0-88A9-0F98A1951195}" destId="{A4C029F2-FB45-4C9A-A404-93329612D3F3}" srcOrd="0" destOrd="0" presId="urn:microsoft.com/office/officeart/2005/8/layout/cycle2"/>
    <dgm:cxn modelId="{E39B9537-3787-4CFE-B869-7771FC2C2041}" type="presOf" srcId="{560FA6AA-D847-459D-9C78-1006410967B6}" destId="{F2A8705D-853B-4E84-80E3-99B9A6E00350}" srcOrd="0" destOrd="0" presId="urn:microsoft.com/office/officeart/2005/8/layout/cycle2"/>
    <dgm:cxn modelId="{545573FD-F271-4E5D-85D3-22297AE6548E}" type="presOf" srcId="{BFC18EFE-B9D0-4D24-8C06-B87BC280798B}" destId="{2091E1E9-8E08-4ED9-97D2-65D50AD3180D}" srcOrd="0" destOrd="0" presId="urn:microsoft.com/office/officeart/2005/8/layout/cycle2"/>
    <dgm:cxn modelId="{AB6EE4C0-BF0E-4191-B0FC-F3835EBAFFEE}" type="presOf" srcId="{2197F8F2-2180-4EEE-8459-17373E0D7797}" destId="{C99AB658-577F-480A-97B5-2F9B3762A2F9}" srcOrd="0" destOrd="0" presId="urn:microsoft.com/office/officeart/2005/8/layout/cycle2"/>
    <dgm:cxn modelId="{B49A7E51-0B80-43A5-8F2A-A05EB06D4184}" type="presOf" srcId="{560FA6AA-D847-459D-9C78-1006410967B6}" destId="{753E8BD1-9440-4F23-92EA-759134BBA3E3}" srcOrd="1" destOrd="0" presId="urn:microsoft.com/office/officeart/2005/8/layout/cycle2"/>
    <dgm:cxn modelId="{A070BA18-7E79-400F-AA7F-4F699B998879}" srcId="{D1A66D10-39C3-4B0C-81C3-A2C9A1E0D112}" destId="{E5F3ECF6-E178-48FA-B1D8-FFE868083851}" srcOrd="3" destOrd="0" parTransId="{39439687-754F-4B3B-97C8-8383858882E2}" sibTransId="{321FE3F3-938E-40F5-AE35-3BA6D0F2A373}"/>
    <dgm:cxn modelId="{F936C09F-F4AF-4B80-8B84-680C92B7BC05}" type="presOf" srcId="{D1A66D10-39C3-4B0C-81C3-A2C9A1E0D112}" destId="{307E8FB9-2CA4-4FAE-B649-D5C96D46312B}" srcOrd="0" destOrd="0" presId="urn:microsoft.com/office/officeart/2005/8/layout/cycle2"/>
    <dgm:cxn modelId="{45B24454-4E20-4E81-9B09-3864E0929FA2}" srcId="{D1A66D10-39C3-4B0C-81C3-A2C9A1E0D112}" destId="{BFC18EFE-B9D0-4D24-8C06-B87BC280798B}" srcOrd="1" destOrd="0" parTransId="{75031B7A-8B14-4366-8A40-D36BF3F4C2BD}" sibTransId="{560FA6AA-D847-459D-9C78-1006410967B6}"/>
    <dgm:cxn modelId="{B4CB7883-D27F-4D27-9931-F24A7EA68088}" type="presOf" srcId="{321FE3F3-938E-40F5-AE35-3BA6D0F2A373}" destId="{BCFA3AE1-581D-4875-B6DA-61ABFE984833}" srcOrd="1" destOrd="0" presId="urn:microsoft.com/office/officeart/2005/8/layout/cycle2"/>
    <dgm:cxn modelId="{4B465930-C003-49CC-8BB0-E4C8B0E658AE}" type="presOf" srcId="{8EBF34D3-176A-4C8F-93B1-1D8AC4E22E37}" destId="{483D04F5-EDEC-482A-889E-1A3ECE5FA00C}" srcOrd="0" destOrd="0" presId="urn:microsoft.com/office/officeart/2005/8/layout/cycle2"/>
    <dgm:cxn modelId="{1C292AC3-25FB-43D8-A10A-82FBAC0A60F8}" type="presOf" srcId="{2BA1ACFF-736E-4FC9-8D9A-BCC59788A8F4}" destId="{A99EE3C3-ECDC-43C5-84A0-DE0CC1B8E1E7}" srcOrd="1" destOrd="0" presId="urn:microsoft.com/office/officeart/2005/8/layout/cycle2"/>
    <dgm:cxn modelId="{41721F99-19E9-4E2A-9AA0-E5C800B8D591}" type="presParOf" srcId="{307E8FB9-2CA4-4FAE-B649-D5C96D46312B}" destId="{A4C029F2-FB45-4C9A-A404-93329612D3F3}" srcOrd="0" destOrd="0" presId="urn:microsoft.com/office/officeart/2005/8/layout/cycle2"/>
    <dgm:cxn modelId="{0F2478EE-A897-4DA0-887D-AEEE7507D2F4}" type="presParOf" srcId="{307E8FB9-2CA4-4FAE-B649-D5C96D46312B}" destId="{DADD3E07-CAC8-4093-A54F-A0EFA3C9A518}" srcOrd="1" destOrd="0" presId="urn:microsoft.com/office/officeart/2005/8/layout/cycle2"/>
    <dgm:cxn modelId="{C3ED13C8-49DB-4C81-B2B3-86DF508FDBC9}" type="presParOf" srcId="{DADD3E07-CAC8-4093-A54F-A0EFA3C9A518}" destId="{A99EE3C3-ECDC-43C5-84A0-DE0CC1B8E1E7}" srcOrd="0" destOrd="0" presId="urn:microsoft.com/office/officeart/2005/8/layout/cycle2"/>
    <dgm:cxn modelId="{5B70A3DC-A0E1-465B-BF81-16193986243F}" type="presParOf" srcId="{307E8FB9-2CA4-4FAE-B649-D5C96D46312B}" destId="{2091E1E9-8E08-4ED9-97D2-65D50AD3180D}" srcOrd="2" destOrd="0" presId="urn:microsoft.com/office/officeart/2005/8/layout/cycle2"/>
    <dgm:cxn modelId="{F6475138-8915-4ED4-8C8D-9CB259074AC9}" type="presParOf" srcId="{307E8FB9-2CA4-4FAE-B649-D5C96D46312B}" destId="{F2A8705D-853B-4E84-80E3-99B9A6E00350}" srcOrd="3" destOrd="0" presId="urn:microsoft.com/office/officeart/2005/8/layout/cycle2"/>
    <dgm:cxn modelId="{92300DB7-37FD-4905-A936-54704D4D3553}" type="presParOf" srcId="{F2A8705D-853B-4E84-80E3-99B9A6E00350}" destId="{753E8BD1-9440-4F23-92EA-759134BBA3E3}" srcOrd="0" destOrd="0" presId="urn:microsoft.com/office/officeart/2005/8/layout/cycle2"/>
    <dgm:cxn modelId="{EDA6FC61-F5C8-4411-A170-9B106F7C122F}" type="presParOf" srcId="{307E8FB9-2CA4-4FAE-B649-D5C96D46312B}" destId="{483D04F5-EDEC-482A-889E-1A3ECE5FA00C}" srcOrd="4" destOrd="0" presId="urn:microsoft.com/office/officeart/2005/8/layout/cycle2"/>
    <dgm:cxn modelId="{98A40029-BAE8-4CE9-B298-1CDE66B33DAB}" type="presParOf" srcId="{307E8FB9-2CA4-4FAE-B649-D5C96D46312B}" destId="{C99AB658-577F-480A-97B5-2F9B3762A2F9}" srcOrd="5" destOrd="0" presId="urn:microsoft.com/office/officeart/2005/8/layout/cycle2"/>
    <dgm:cxn modelId="{2A2610DD-45E3-41E2-A928-9E16CBAC281D}" type="presParOf" srcId="{C99AB658-577F-480A-97B5-2F9B3762A2F9}" destId="{420F7319-9725-4453-9F72-6F3297EF7232}" srcOrd="0" destOrd="0" presId="urn:microsoft.com/office/officeart/2005/8/layout/cycle2"/>
    <dgm:cxn modelId="{6A813824-DA1D-4FA0-B5AC-863B06950217}" type="presParOf" srcId="{307E8FB9-2CA4-4FAE-B649-D5C96D46312B}" destId="{82E6BEBC-BED3-4EB2-8F42-6F2F5CDA9D4D}" srcOrd="6" destOrd="0" presId="urn:microsoft.com/office/officeart/2005/8/layout/cycle2"/>
    <dgm:cxn modelId="{8E93F27B-D376-4753-AA20-7A9D3729F2C1}" type="presParOf" srcId="{307E8FB9-2CA4-4FAE-B649-D5C96D46312B}" destId="{74460B13-6AF4-4EC4-B009-7561E8DE2990}" srcOrd="7" destOrd="0" presId="urn:microsoft.com/office/officeart/2005/8/layout/cycle2"/>
    <dgm:cxn modelId="{EA4A7039-C7D7-465B-ACB0-CDFB8EF8BAC9}" type="presParOf" srcId="{74460B13-6AF4-4EC4-B009-7561E8DE2990}" destId="{BCFA3AE1-581D-4875-B6DA-61ABFE98483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13FE9-4DD0-4992-A0BB-956A3672997A}" type="doc">
      <dgm:prSet loTypeId="urn:microsoft.com/office/officeart/2005/8/layout/funnel1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74040C-FF65-4C2B-A43F-C90A7C75C5E3}">
      <dgm:prSet phldrT="[Text]" custT="1"/>
      <dgm:spPr/>
      <dgm:t>
        <a:bodyPr/>
        <a:lstStyle/>
        <a:p>
          <a:r>
            <a:rPr lang="en-US" sz="900" dirty="0" smtClean="0"/>
            <a:t>Higher Christianity Belief Rates</a:t>
          </a:r>
          <a:endParaRPr lang="en-US" sz="900" dirty="0"/>
        </a:p>
      </dgm:t>
    </dgm:pt>
    <dgm:pt modelId="{BD8CAC74-8601-4CE0-8194-592DFF914323}" type="parTrans" cxnId="{ADE4F649-650A-42B0-BFD0-89977E076EB4}">
      <dgm:prSet/>
      <dgm:spPr/>
      <dgm:t>
        <a:bodyPr/>
        <a:lstStyle/>
        <a:p>
          <a:endParaRPr lang="en-US" sz="1600"/>
        </a:p>
      </dgm:t>
    </dgm:pt>
    <dgm:pt modelId="{AA383D95-CD72-4724-98D4-548F3DDBCC0C}" type="sibTrans" cxnId="{ADE4F649-650A-42B0-BFD0-89977E076EB4}">
      <dgm:prSet/>
      <dgm:spPr/>
      <dgm:t>
        <a:bodyPr/>
        <a:lstStyle/>
        <a:p>
          <a:endParaRPr lang="en-US" sz="1600"/>
        </a:p>
      </dgm:t>
    </dgm:pt>
    <dgm:pt modelId="{7664127E-D527-44DE-A8D8-B3ECDA47C3EF}">
      <dgm:prSet phldrT="[Text]" custT="1"/>
      <dgm:spPr/>
      <dgm:t>
        <a:bodyPr/>
        <a:lstStyle/>
        <a:p>
          <a:r>
            <a:rPr lang="en-US" sz="900" dirty="0" smtClean="0"/>
            <a:t>Greater Biodiversity</a:t>
          </a:r>
          <a:endParaRPr lang="en-US" sz="900" dirty="0"/>
        </a:p>
      </dgm:t>
    </dgm:pt>
    <dgm:pt modelId="{EE51DAAE-2991-4688-9258-D4F5063ADCF1}" type="parTrans" cxnId="{5CBBA7A2-B8AB-4235-8A96-4812AD51988C}">
      <dgm:prSet/>
      <dgm:spPr/>
      <dgm:t>
        <a:bodyPr/>
        <a:lstStyle/>
        <a:p>
          <a:endParaRPr lang="en-US" sz="1600"/>
        </a:p>
      </dgm:t>
    </dgm:pt>
    <dgm:pt modelId="{660535C3-D73C-45A9-A666-701B740EB78A}" type="sibTrans" cxnId="{5CBBA7A2-B8AB-4235-8A96-4812AD51988C}">
      <dgm:prSet/>
      <dgm:spPr/>
      <dgm:t>
        <a:bodyPr/>
        <a:lstStyle/>
        <a:p>
          <a:endParaRPr lang="en-US" sz="1600"/>
        </a:p>
      </dgm:t>
    </dgm:pt>
    <dgm:pt modelId="{D18F7204-DC35-4C06-A3AA-97A4FC53F662}">
      <dgm:prSet phldrT="[Text]" custT="1"/>
      <dgm:spPr/>
      <dgm:t>
        <a:bodyPr/>
        <a:lstStyle/>
        <a:p>
          <a:r>
            <a:rPr lang="en-US" sz="900" dirty="0" smtClean="0"/>
            <a:t>Enhanced Education</a:t>
          </a:r>
          <a:endParaRPr lang="en-US" sz="900" dirty="0"/>
        </a:p>
      </dgm:t>
    </dgm:pt>
    <dgm:pt modelId="{847FD3C9-7429-47E9-8CB8-6B160514B081}" type="parTrans" cxnId="{8A2493D8-671B-4CF9-8504-4B7860777AB8}">
      <dgm:prSet/>
      <dgm:spPr/>
      <dgm:t>
        <a:bodyPr/>
        <a:lstStyle/>
        <a:p>
          <a:endParaRPr lang="en-US" sz="1600"/>
        </a:p>
      </dgm:t>
    </dgm:pt>
    <dgm:pt modelId="{3F528E0A-6EE1-42C7-B61D-984C8EF51B47}" type="sibTrans" cxnId="{8A2493D8-671B-4CF9-8504-4B7860777AB8}">
      <dgm:prSet/>
      <dgm:spPr/>
      <dgm:t>
        <a:bodyPr/>
        <a:lstStyle/>
        <a:p>
          <a:endParaRPr lang="en-US" sz="1600"/>
        </a:p>
      </dgm:t>
    </dgm:pt>
    <dgm:pt modelId="{BABBB621-126A-41CF-8FF7-D23745A2E605}">
      <dgm:prSet phldrT="[Text]" custT="1"/>
      <dgm:spPr/>
      <dgm:t>
        <a:bodyPr/>
        <a:lstStyle/>
        <a:p>
          <a:r>
            <a: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Vision for my Society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449F5AFF-601C-46E0-9A26-691143407178}" type="parTrans" cxnId="{B957D79D-6EC5-4CC0-884A-89F255DFF6CF}">
      <dgm:prSet/>
      <dgm:spPr/>
      <dgm:t>
        <a:bodyPr/>
        <a:lstStyle/>
        <a:p>
          <a:endParaRPr lang="en-US" sz="1600"/>
        </a:p>
      </dgm:t>
    </dgm:pt>
    <dgm:pt modelId="{2D33BC53-C6FB-4945-9E38-E0A9CE370D99}" type="sibTrans" cxnId="{B957D79D-6EC5-4CC0-884A-89F255DFF6CF}">
      <dgm:prSet/>
      <dgm:spPr/>
      <dgm:t>
        <a:bodyPr/>
        <a:lstStyle/>
        <a:p>
          <a:endParaRPr lang="en-US" sz="1600"/>
        </a:p>
      </dgm:t>
    </dgm:pt>
    <dgm:pt modelId="{FA0E54CE-7EDE-4B75-9DFA-05001A2BAFFB}" type="pres">
      <dgm:prSet presAssocID="{6FF13FE9-4DD0-4992-A0BB-956A3672997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54F15C-3260-4E34-8865-4D3F74BF3B28}" type="pres">
      <dgm:prSet presAssocID="{6FF13FE9-4DD0-4992-A0BB-956A3672997A}" presName="ellipse" presStyleLbl="trBgShp" presStyleIdx="0" presStyleCnt="1" custLinFactNeighborX="2386" custLinFactNeighborY="14449"/>
      <dgm:spPr/>
    </dgm:pt>
    <dgm:pt modelId="{085D1534-2CD4-4021-8DE7-38BDAF4CF523}" type="pres">
      <dgm:prSet presAssocID="{6FF13FE9-4DD0-4992-A0BB-956A3672997A}" presName="arrow1" presStyleLbl="fgShp" presStyleIdx="0" presStyleCnt="1" custLinFactNeighborX="-1892" custLinFactNeighborY="-16790"/>
      <dgm:spPr/>
    </dgm:pt>
    <dgm:pt modelId="{0502F17F-4192-4B00-B85A-5D91ED584C40}" type="pres">
      <dgm:prSet presAssocID="{6FF13FE9-4DD0-4992-A0BB-956A3672997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FA608-C898-4492-9C4E-827D017F6B14}" type="pres">
      <dgm:prSet presAssocID="{7664127E-D527-44DE-A8D8-B3ECDA47C3EF}" presName="item1" presStyleLbl="node1" presStyleIdx="0" presStyleCnt="3" custLinFactNeighborX="-10895" custLinFactNeighborY="296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28A7F-BDF3-47C8-958E-036E54964C59}" type="pres">
      <dgm:prSet presAssocID="{D18F7204-DC35-4C06-A3AA-97A4FC53F662}" presName="item2" presStyleLbl="node1" presStyleIdx="1" presStyleCnt="3" custScaleX="100359" custScaleY="116217" custLinFactX="18498" custLinFactNeighborX="100000" custLinFactNeighborY="-17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48BE74-DC8D-401D-8356-77D0AB2393FE}" type="pres">
      <dgm:prSet presAssocID="{BABBB621-126A-41CF-8FF7-D23745A2E605}" presName="item3" presStyleLbl="node1" presStyleIdx="2" presStyleCnt="3" custScaleX="90992" custLinFactNeighborX="-96516" custLinFactNeighborY="6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E75FC-71E4-4FFF-8EDB-34FD43A75324}" type="pres">
      <dgm:prSet presAssocID="{6FF13FE9-4DD0-4992-A0BB-956A3672997A}" presName="funnel" presStyleLbl="trAlignAcc1" presStyleIdx="0" presStyleCnt="1" custScaleX="108494" custLinFactNeighborX="-1351" custLinFactNeighborY="-3789"/>
      <dgm:spPr/>
    </dgm:pt>
  </dgm:ptLst>
  <dgm:cxnLst>
    <dgm:cxn modelId="{5CBBA7A2-B8AB-4235-8A96-4812AD51988C}" srcId="{6FF13FE9-4DD0-4992-A0BB-956A3672997A}" destId="{7664127E-D527-44DE-A8D8-B3ECDA47C3EF}" srcOrd="1" destOrd="0" parTransId="{EE51DAAE-2991-4688-9258-D4F5063ADCF1}" sibTransId="{660535C3-D73C-45A9-A666-701B740EB78A}"/>
    <dgm:cxn modelId="{B957D79D-6EC5-4CC0-884A-89F255DFF6CF}" srcId="{6FF13FE9-4DD0-4992-A0BB-956A3672997A}" destId="{BABBB621-126A-41CF-8FF7-D23745A2E605}" srcOrd="3" destOrd="0" parTransId="{449F5AFF-601C-46E0-9A26-691143407178}" sibTransId="{2D33BC53-C6FB-4945-9E38-E0A9CE370D99}"/>
    <dgm:cxn modelId="{3A1D52BC-A1C6-4F84-8E11-95D6744F392B}" type="presOf" srcId="{6FF13FE9-4DD0-4992-A0BB-956A3672997A}" destId="{FA0E54CE-7EDE-4B75-9DFA-05001A2BAFFB}" srcOrd="0" destOrd="0" presId="urn:microsoft.com/office/officeart/2005/8/layout/funnel1"/>
    <dgm:cxn modelId="{AE53E558-90B7-4471-8BF7-CE88AAD8B058}" type="presOf" srcId="{7664127E-D527-44DE-A8D8-B3ECDA47C3EF}" destId="{66B28A7F-BDF3-47C8-958E-036E54964C59}" srcOrd="0" destOrd="0" presId="urn:microsoft.com/office/officeart/2005/8/layout/funnel1"/>
    <dgm:cxn modelId="{2D720DBF-94F7-4F4C-A4D5-E633C1BB45B5}" type="presOf" srcId="{BABBB621-126A-41CF-8FF7-D23745A2E605}" destId="{0502F17F-4192-4B00-B85A-5D91ED584C40}" srcOrd="0" destOrd="0" presId="urn:microsoft.com/office/officeart/2005/8/layout/funnel1"/>
    <dgm:cxn modelId="{9DC0666C-49C6-4C8F-AD34-32FE0709CFD7}" type="presOf" srcId="{D18F7204-DC35-4C06-A3AA-97A4FC53F662}" destId="{539FA608-C898-4492-9C4E-827D017F6B14}" srcOrd="0" destOrd="0" presId="urn:microsoft.com/office/officeart/2005/8/layout/funnel1"/>
    <dgm:cxn modelId="{E4447994-4510-4690-9E66-7D7284F3BAAE}" type="presOf" srcId="{A674040C-FF65-4C2B-A43F-C90A7C75C5E3}" destId="{9848BE74-DC8D-401D-8356-77D0AB2393FE}" srcOrd="0" destOrd="0" presId="urn:microsoft.com/office/officeart/2005/8/layout/funnel1"/>
    <dgm:cxn modelId="{ADE4F649-650A-42B0-BFD0-89977E076EB4}" srcId="{6FF13FE9-4DD0-4992-A0BB-956A3672997A}" destId="{A674040C-FF65-4C2B-A43F-C90A7C75C5E3}" srcOrd="0" destOrd="0" parTransId="{BD8CAC74-8601-4CE0-8194-592DFF914323}" sibTransId="{AA383D95-CD72-4724-98D4-548F3DDBCC0C}"/>
    <dgm:cxn modelId="{8A2493D8-671B-4CF9-8504-4B7860777AB8}" srcId="{6FF13FE9-4DD0-4992-A0BB-956A3672997A}" destId="{D18F7204-DC35-4C06-A3AA-97A4FC53F662}" srcOrd="2" destOrd="0" parTransId="{847FD3C9-7429-47E9-8CB8-6B160514B081}" sibTransId="{3F528E0A-6EE1-42C7-B61D-984C8EF51B47}"/>
    <dgm:cxn modelId="{9C5E98C1-6A4A-475F-8C2A-86EAB8B5ED50}" type="presParOf" srcId="{FA0E54CE-7EDE-4B75-9DFA-05001A2BAFFB}" destId="{2A54F15C-3260-4E34-8865-4D3F74BF3B28}" srcOrd="0" destOrd="0" presId="urn:microsoft.com/office/officeart/2005/8/layout/funnel1"/>
    <dgm:cxn modelId="{8FC157D8-E602-4376-9EF9-632F3614AE22}" type="presParOf" srcId="{FA0E54CE-7EDE-4B75-9DFA-05001A2BAFFB}" destId="{085D1534-2CD4-4021-8DE7-38BDAF4CF523}" srcOrd="1" destOrd="0" presId="urn:microsoft.com/office/officeart/2005/8/layout/funnel1"/>
    <dgm:cxn modelId="{71BC6BD3-592B-4F76-8B31-B5E407BDC640}" type="presParOf" srcId="{FA0E54CE-7EDE-4B75-9DFA-05001A2BAFFB}" destId="{0502F17F-4192-4B00-B85A-5D91ED584C40}" srcOrd="2" destOrd="0" presId="urn:microsoft.com/office/officeart/2005/8/layout/funnel1"/>
    <dgm:cxn modelId="{26E99AD1-1A0E-4782-9D43-A6427075355B}" type="presParOf" srcId="{FA0E54CE-7EDE-4B75-9DFA-05001A2BAFFB}" destId="{539FA608-C898-4492-9C4E-827D017F6B14}" srcOrd="3" destOrd="0" presId="urn:microsoft.com/office/officeart/2005/8/layout/funnel1"/>
    <dgm:cxn modelId="{40EC7BE6-07DC-476B-A959-E880DB666CEA}" type="presParOf" srcId="{FA0E54CE-7EDE-4B75-9DFA-05001A2BAFFB}" destId="{66B28A7F-BDF3-47C8-958E-036E54964C59}" srcOrd="4" destOrd="0" presId="urn:microsoft.com/office/officeart/2005/8/layout/funnel1"/>
    <dgm:cxn modelId="{E636EA01-8C9E-436F-A034-20922217D188}" type="presParOf" srcId="{FA0E54CE-7EDE-4B75-9DFA-05001A2BAFFB}" destId="{9848BE74-DC8D-401D-8356-77D0AB2393FE}" srcOrd="5" destOrd="0" presId="urn:microsoft.com/office/officeart/2005/8/layout/funnel1"/>
    <dgm:cxn modelId="{25D32E5A-5CA1-457F-8645-E12BA2FA7C3E}" type="presParOf" srcId="{FA0E54CE-7EDE-4B75-9DFA-05001A2BAFFB}" destId="{949E75FC-71E4-4FFF-8EDB-34FD43A7532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C029F2-FB45-4C9A-A404-93329612D3F3}">
      <dsp:nvSpPr>
        <dsp:cNvPr id="0" name=""/>
        <dsp:cNvSpPr/>
      </dsp:nvSpPr>
      <dsp:spPr>
        <a:xfrm>
          <a:off x="609594" y="2057394"/>
          <a:ext cx="1653057" cy="10383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Vision</a:t>
          </a:r>
          <a:r>
            <a:rPr lang="en-US" sz="1200" kern="1200" baseline="0" dirty="0" smtClean="0"/>
            <a:t> for </a:t>
          </a:r>
          <a:r>
            <a:rPr lang="en-US" sz="1200" i="1" kern="1200" baseline="0" dirty="0" smtClean="0"/>
            <a:t>my</a:t>
          </a:r>
          <a:r>
            <a:rPr lang="en-US" sz="1200" kern="1200" baseline="0" dirty="0" smtClean="0"/>
            <a:t>self</a:t>
          </a:r>
          <a:endParaRPr lang="en-US" sz="1200" kern="1200" dirty="0"/>
        </a:p>
      </dsp:txBody>
      <dsp:txXfrm>
        <a:off x="609594" y="2057394"/>
        <a:ext cx="1653057" cy="1038302"/>
      </dsp:txXfrm>
    </dsp:sp>
    <dsp:sp modelId="{DADD3E07-CAC8-4093-A54F-A0EFA3C9A518}">
      <dsp:nvSpPr>
        <dsp:cNvPr id="0" name=""/>
        <dsp:cNvSpPr/>
      </dsp:nvSpPr>
      <dsp:spPr>
        <a:xfrm rot="1071208">
          <a:off x="2921513" y="2322563"/>
          <a:ext cx="676339" cy="631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71208">
        <a:off x="2921513" y="2322563"/>
        <a:ext cx="676339" cy="631309"/>
      </dsp:txXfrm>
    </dsp:sp>
    <dsp:sp modelId="{2091E1E9-8E08-4ED9-97D2-65D50AD3180D}">
      <dsp:nvSpPr>
        <dsp:cNvPr id="0" name=""/>
        <dsp:cNvSpPr/>
      </dsp:nvSpPr>
      <dsp:spPr>
        <a:xfrm>
          <a:off x="3352806" y="2819395"/>
          <a:ext cx="1224141" cy="1143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Listener</a:t>
          </a:r>
          <a:endParaRPr lang="en-US" sz="1200" kern="1200" dirty="0"/>
        </a:p>
      </dsp:txBody>
      <dsp:txXfrm>
        <a:off x="3352806" y="2819395"/>
        <a:ext cx="1224141" cy="1143296"/>
      </dsp:txXfrm>
    </dsp:sp>
    <dsp:sp modelId="{F2A8705D-853B-4E84-80E3-99B9A6E00350}">
      <dsp:nvSpPr>
        <dsp:cNvPr id="0" name=""/>
        <dsp:cNvSpPr/>
      </dsp:nvSpPr>
      <dsp:spPr>
        <a:xfrm rot="8135615">
          <a:off x="2685732" y="4279414"/>
          <a:ext cx="1537374" cy="672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8135615">
        <a:off x="2685732" y="4279414"/>
        <a:ext cx="1537374" cy="672590"/>
      </dsp:txXfrm>
    </dsp:sp>
    <dsp:sp modelId="{483D04F5-EDEC-482A-889E-1A3ECE5FA00C}">
      <dsp:nvSpPr>
        <dsp:cNvPr id="0" name=""/>
        <dsp:cNvSpPr/>
      </dsp:nvSpPr>
      <dsp:spPr>
        <a:xfrm>
          <a:off x="1371597" y="4800588"/>
          <a:ext cx="1248477" cy="1038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Leader</a:t>
          </a:r>
          <a:endParaRPr lang="en-US" sz="1200" kern="1200" dirty="0"/>
        </a:p>
      </dsp:txBody>
      <dsp:txXfrm>
        <a:off x="1371597" y="4800588"/>
        <a:ext cx="1248477" cy="1038228"/>
      </dsp:txXfrm>
    </dsp:sp>
    <dsp:sp modelId="{C99AB658-577F-480A-97B5-2F9B3762A2F9}">
      <dsp:nvSpPr>
        <dsp:cNvPr id="0" name=""/>
        <dsp:cNvSpPr/>
      </dsp:nvSpPr>
      <dsp:spPr>
        <a:xfrm rot="13522214">
          <a:off x="487043" y="4505156"/>
          <a:ext cx="855634" cy="631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3522214">
        <a:off x="487043" y="4505156"/>
        <a:ext cx="855634" cy="631309"/>
      </dsp:txXfrm>
    </dsp:sp>
    <dsp:sp modelId="{82E6BEBC-BED3-4EB2-8F42-6F2F5CDA9D4D}">
      <dsp:nvSpPr>
        <dsp:cNvPr id="0" name=""/>
        <dsp:cNvSpPr/>
      </dsp:nvSpPr>
      <dsp:spPr>
        <a:xfrm>
          <a:off x="0" y="3276589"/>
          <a:ext cx="1062563" cy="1119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p3d extrusionH="28000" prstMaterial="matte"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Optimism</a:t>
          </a:r>
          <a:endParaRPr lang="en-US" sz="1200" kern="1200" dirty="0"/>
        </a:p>
      </dsp:txBody>
      <dsp:txXfrm>
        <a:off x="0" y="3276589"/>
        <a:ext cx="1062563" cy="1119016"/>
      </dsp:txXfrm>
    </dsp:sp>
    <dsp:sp modelId="{74460B13-6AF4-4EC4-B009-7561E8DE2990}">
      <dsp:nvSpPr>
        <dsp:cNvPr id="0" name=""/>
        <dsp:cNvSpPr/>
      </dsp:nvSpPr>
      <dsp:spPr>
        <a:xfrm rot="18341571">
          <a:off x="608462" y="2620885"/>
          <a:ext cx="354337" cy="631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8341571">
        <a:off x="608462" y="2620885"/>
        <a:ext cx="354337" cy="6313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54F15C-3260-4E34-8865-4D3F74BF3B28}">
      <dsp:nvSpPr>
        <dsp:cNvPr id="0" name=""/>
        <dsp:cNvSpPr/>
      </dsp:nvSpPr>
      <dsp:spPr>
        <a:xfrm>
          <a:off x="914389" y="304804"/>
          <a:ext cx="3030855" cy="105257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D1534-2CD4-4021-8DE7-38BDAF4CF523}">
      <dsp:nvSpPr>
        <dsp:cNvPr id="0" name=""/>
        <dsp:cNvSpPr/>
      </dsp:nvSpPr>
      <dsp:spPr>
        <a:xfrm>
          <a:off x="2057399" y="2667002"/>
          <a:ext cx="587375" cy="37592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2F17F-4192-4B00-B85A-5D91ED584C40}">
      <dsp:nvSpPr>
        <dsp:cNvPr id="0" name=""/>
        <dsp:cNvSpPr/>
      </dsp:nvSpPr>
      <dsp:spPr>
        <a:xfrm>
          <a:off x="952499" y="3030855"/>
          <a:ext cx="2819400" cy="704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Vision for my Society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952499" y="3030855"/>
        <a:ext cx="2819400" cy="704850"/>
      </dsp:txXfrm>
    </dsp:sp>
    <dsp:sp modelId="{539FA608-C898-4492-9C4E-827D017F6B14}">
      <dsp:nvSpPr>
        <dsp:cNvPr id="0" name=""/>
        <dsp:cNvSpPr/>
      </dsp:nvSpPr>
      <dsp:spPr>
        <a:xfrm>
          <a:off x="1828798" y="1600205"/>
          <a:ext cx="1057275" cy="10572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Enhanced Education</a:t>
          </a:r>
          <a:endParaRPr lang="en-US" sz="900" kern="1200" dirty="0"/>
        </a:p>
      </dsp:txBody>
      <dsp:txXfrm>
        <a:off x="1828798" y="1600205"/>
        <a:ext cx="1057275" cy="1057275"/>
      </dsp:txXfrm>
    </dsp:sp>
    <dsp:sp modelId="{66B28A7F-BDF3-47C8-958E-036E54964C59}">
      <dsp:nvSpPr>
        <dsp:cNvPr id="0" name=""/>
        <dsp:cNvSpPr/>
      </dsp:nvSpPr>
      <dsp:spPr>
        <a:xfrm>
          <a:off x="2438401" y="219069"/>
          <a:ext cx="1061070" cy="12287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Greater Biodiversity</a:t>
          </a:r>
          <a:endParaRPr lang="en-US" sz="900" kern="1200" dirty="0"/>
        </a:p>
      </dsp:txBody>
      <dsp:txXfrm>
        <a:off x="2438401" y="219069"/>
        <a:ext cx="1061070" cy="1228733"/>
      </dsp:txXfrm>
    </dsp:sp>
    <dsp:sp modelId="{9848BE74-DC8D-401D-8356-77D0AB2393FE}">
      <dsp:nvSpPr>
        <dsp:cNvPr id="0" name=""/>
        <dsp:cNvSpPr/>
      </dsp:nvSpPr>
      <dsp:spPr>
        <a:xfrm>
          <a:off x="1295400" y="304800"/>
          <a:ext cx="962035" cy="10572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Higher Christianity Belief Rates</a:t>
          </a:r>
          <a:endParaRPr lang="en-US" sz="900" kern="1200" dirty="0"/>
        </a:p>
      </dsp:txBody>
      <dsp:txXfrm>
        <a:off x="1295400" y="304800"/>
        <a:ext cx="962035" cy="1057275"/>
      </dsp:txXfrm>
    </dsp:sp>
    <dsp:sp modelId="{949E75FC-71E4-4FFF-8EDB-34FD43A75324}">
      <dsp:nvSpPr>
        <dsp:cNvPr id="0" name=""/>
        <dsp:cNvSpPr/>
      </dsp:nvSpPr>
      <dsp:spPr>
        <a:xfrm>
          <a:off x="533414" y="0"/>
          <a:ext cx="3568693" cy="263144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46106B4-09F5-4B91-88F4-BA735AEF8727}" type="datetimeFigureOut">
              <a:rPr lang="en-US" smtClean="0"/>
              <a:pPr/>
              <a:t>3/6/2010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07E504-A1E3-45DC-BF2B-418BC5B6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Vision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0" y="457200"/>
          <a:ext cx="8229600" cy="584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0" name="Picture 6" descr="C:\Documents and Settings\lizzylou\Local Settings\Temporary Internet Files\Content.IE5\876GG3ZY\MPj04373210000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0" y="4114800"/>
            <a:ext cx="1219200" cy="830572"/>
          </a:xfrm>
          <a:prstGeom prst="rect">
            <a:avLst/>
          </a:prstGeom>
          <a:noFill/>
        </p:spPr>
      </p:pic>
      <p:sp>
        <p:nvSpPr>
          <p:cNvPr id="16" name="Left-Up Arrow 15"/>
          <p:cNvSpPr/>
          <p:nvPr/>
        </p:nvSpPr>
        <p:spPr>
          <a:xfrm>
            <a:off x="3352800" y="3886200"/>
            <a:ext cx="3505200" cy="22981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Diagram 17"/>
          <p:cNvGraphicFramePr/>
          <p:nvPr/>
        </p:nvGraphicFramePr>
        <p:xfrm>
          <a:off x="3886200" y="228600"/>
          <a:ext cx="4724400" cy="375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71</TotalTime>
  <Words>19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Vision</vt:lpstr>
    </vt:vector>
  </TitlesOfParts>
  <Company>NMSU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</dc:title>
  <dc:creator>Ocasio, Kym</dc:creator>
  <cp:lastModifiedBy>Fred Rodriguez</cp:lastModifiedBy>
  <cp:revision>8</cp:revision>
  <dcterms:created xsi:type="dcterms:W3CDTF">2010-03-04T18:44:27Z</dcterms:created>
  <dcterms:modified xsi:type="dcterms:W3CDTF">2010-03-06T22:03:43Z</dcterms:modified>
</cp:coreProperties>
</file>